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3" r:id="rId2"/>
    <p:sldId id="302" r:id="rId3"/>
    <p:sldId id="307" r:id="rId4"/>
    <p:sldId id="308" r:id="rId5"/>
    <p:sldId id="306" r:id="rId6"/>
    <p:sldId id="310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7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9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3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8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4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1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8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8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7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"/>
            <a:ext cx="8763000" cy="39814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Mammary gland</a:t>
            </a:r>
            <a:endParaRPr lang="fa-IR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229100"/>
            <a:ext cx="6400800" cy="6286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Ashraff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Waleed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Abdulrazaq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57150"/>
            <a:ext cx="6934200" cy="40005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/>
              <a:t>Anatomy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66" y="568678"/>
            <a:ext cx="5917134" cy="457482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38151"/>
            <a:ext cx="6857999" cy="477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3672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4498"/>
            <a:ext cx="5334000" cy="5019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0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33350"/>
            <a:ext cx="4724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3350"/>
            <a:ext cx="40927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0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4940"/>
            <a:ext cx="4114800" cy="4360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1950"/>
            <a:ext cx="3995318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0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150"/>
            <a:ext cx="5029199" cy="508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700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6359</TotalTime>
  <Words>8</Words>
  <Application>Microsoft Office PowerPoint</Application>
  <PresentationFormat>On-screen Show (16:9)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Mammary gland</vt:lpstr>
      <vt:lpstr>Anatomy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hazards</dc:title>
  <dc:creator>Novin Pendar</dc:creator>
  <cp:lastModifiedBy>Novin Pendar</cp:lastModifiedBy>
  <cp:revision>137</cp:revision>
  <dcterms:created xsi:type="dcterms:W3CDTF">2006-08-16T00:00:00Z</dcterms:created>
  <dcterms:modified xsi:type="dcterms:W3CDTF">2019-05-17T14:36:54Z</dcterms:modified>
</cp:coreProperties>
</file>